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60" r:id="rId5"/>
    <p:sldId id="261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200800" cy="20882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мнемотехника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3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8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7" y="260648"/>
            <a:ext cx="860546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7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3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мнемотехника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cp:lastModifiedBy>User</cp:lastModifiedBy>
  <cp:revision>13</cp:revision>
  <dcterms:modified xsi:type="dcterms:W3CDTF">2019-09-13T03:11:09Z</dcterms:modified>
</cp:coreProperties>
</file>